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6" r:id="rId4"/>
    <p:sldId id="264" r:id="rId5"/>
    <p:sldId id="267" r:id="rId6"/>
    <p:sldId id="268" r:id="rId7"/>
    <p:sldId id="265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69" r:id="rId18"/>
  </p:sldIdLst>
  <p:sldSz cx="9144000" cy="6858000" type="screen4x3"/>
  <p:notesSz cx="6858000" cy="9144000"/>
  <p:embeddedFontLst>
    <p:embeddedFont>
      <p:font typeface="Matilda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2;&#1080;&#1085;&#1085;&#1080;%20&#1087;&#1091;&#1093;%20&#1089;&#1094;&#1077;&#1085;&#1082;&#1072;\&#1087;&#1086;&#1089;&#1083;&#1077;%20&#1088;&#1077;&#1082;&#1080;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7946" y="1988840"/>
            <a:ext cx="6984241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Живи,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Земля!</a:t>
            </a:r>
            <a:endParaRPr kumimoji="0" lang="ru-RU" sz="8800" b="1" i="0" u="none" strike="noStrike" kern="1200" normalizeH="0" baseline="0" noProof="0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846" y="4365104"/>
            <a:ext cx="3960440" cy="172819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Коллективный экологический проект  родителей и  учеников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«Б» класса МОУ СОШ № 82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Саратова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Костина Наталия Владимировна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результате у нас появился стенд «Живи, Земля!»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F:\мусор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Вторичное использование мусора.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b="1" dirty="0" smtClean="0"/>
              <a:t>Стекло</a:t>
            </a:r>
            <a:r>
              <a:rPr lang="ru-RU" dirty="0" smtClean="0"/>
              <a:t> может быть переработано неограниченное число раз. Как правило, его сортируют по цвету, очищают, переплавляют и используют заново: производят новые бутылки, декоративные украшения и даже покрытие для пола.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230425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b="1" dirty="0" smtClean="0"/>
              <a:t>	Консервные</a:t>
            </a:r>
            <a:r>
              <a:rPr lang="ru-RU" dirty="0" smtClean="0"/>
              <a:t> алюминиевые </a:t>
            </a:r>
            <a:r>
              <a:rPr lang="ru-RU" b="1" dirty="0" smtClean="0"/>
              <a:t>банки</a:t>
            </a:r>
            <a:r>
              <a:rPr lang="ru-RU" dirty="0" smtClean="0"/>
              <a:t> из-под напитков могут быть переплавлены в новые банки. Банки из стали используются в производстве различных деталей.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/>
              <a:t>Кожа.</a:t>
            </a:r>
          </a:p>
          <a:p>
            <a:pPr>
              <a:buNone/>
            </a:pPr>
            <a:r>
              <a:rPr lang="ru-RU" sz="2800" dirty="0"/>
              <a:t>	Отходы кожи  можно использовать как белковое удобрение для выращивания овощей. Обрезки кожи измельчают, заливают водой, разваривают и сушат.</a:t>
            </a:r>
          </a:p>
          <a:p>
            <a:pPr>
              <a:buNone/>
            </a:pPr>
            <a:r>
              <a:rPr lang="ru-RU" sz="2800" dirty="0"/>
              <a:t>	А еще из отходов кожевенного производства делают кормовую муку.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Пластиковые бутылки </a:t>
            </a:r>
            <a:r>
              <a:rPr lang="ru-RU" dirty="0" smtClean="0"/>
              <a:t>можно перерабатывать и использовать снова. Из переплавленных бутылок в некоторых странах делают мебель и аксессуары. Лучший выход – это сортировка мусора. Для этого уже появляются специальные контейнеры . Для пластиковых бутылок предназначен желтый бак. В некоторых районах встречаются пункты приема пластиковых бутылок.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Полиэтиленовые пакеты </a:t>
            </a:r>
            <a:r>
              <a:rPr lang="ru-RU" dirty="0" smtClean="0"/>
              <a:t>покупатели берут на кассах супермаркетов. Каждый год используются десятки миллиардов пакетов, которые не подлежат переработке. Постарайтесь не брать лишних пакетов в супермаркете.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Изделия из тканей</a:t>
            </a:r>
            <a:r>
              <a:rPr lang="ru-RU" dirty="0" smtClean="0"/>
              <a:t>, которые мы выбрасываем каждый год, большей частью составляют хорошую одежду. Одежду, которая вышла из моды, шторы, скатерти можно передавать в приюты для бездомных или в церкви, откуда эти вещи попадут к тем, кто в них нуждается. Новые вещи можно сдать в детский дом или интернат.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3600" b="1" u="sng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Причиной возникновения мусора является бесхозяйственная деятельность человека и низкая культура поведения.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Необходимы государственные меры охраны природы, повышение культуры человека!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endParaRPr lang="ru-RU" sz="2400" dirty="0"/>
          </a:p>
        </p:txBody>
      </p:sp>
      <p:pic>
        <p:nvPicPr>
          <p:cNvPr id="4" name="Picture 8" descr="https://im0-tub-ru.yandex.net/i?id=77f05d8e3c324c1d1b6523f86daac519&amp;n=33&amp;h=1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286124"/>
            <a:ext cx="3963681" cy="26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2-tub-ru.yandex.net/i?id=449ab1b0802b5822974349209cf78e27&amp;n=33&amp;h=1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214686"/>
            <a:ext cx="3842994" cy="27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286248" y="4786322"/>
            <a:ext cx="714380" cy="3810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«Проснулся утром – убери свою планету!»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3357562"/>
            <a:ext cx="7472386" cy="2768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785926"/>
            <a:ext cx="5214974" cy="42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после ре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Цели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 задачи проекта :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нашей работы – узнать всё о способах утилизации мусора, о сроках его разложения.</a:t>
            </a:r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pPr marL="0" indent="0"/>
            <a:r>
              <a:rPr lang="ru-RU" dirty="0" smtClean="0"/>
              <a:t>выяснить, какие отходы разлагаются быстрее;</a:t>
            </a:r>
          </a:p>
          <a:p>
            <a:pPr marL="0" indent="0"/>
            <a:r>
              <a:rPr lang="ru-RU" dirty="0" smtClean="0"/>
              <a:t>познакомиться со способами «борьбы» с бытовым мусором, а именно с самым безопасным - способом утилизации;</a:t>
            </a:r>
          </a:p>
          <a:p>
            <a:pPr marL="0" indent="0"/>
            <a:r>
              <a:rPr lang="ru-RU" dirty="0" smtClean="0"/>
              <a:t>как можно вторично использовать мусор;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Печальная картина, но ещё не поздно изменить её к лучшему!</a:t>
            </a:r>
            <a:endParaRPr lang="ru-RU" dirty="0"/>
          </a:p>
        </p:txBody>
      </p:sp>
      <p:pic>
        <p:nvPicPr>
          <p:cNvPr id="4" name="Picture 4" descr="https://im1-tub-ru.yandex.net/i?id=2942681b5fbb1da895b5efc5b3b0076d&amp;n=33&amp;h=1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2857520" cy="20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785926"/>
            <a:ext cx="3685449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5786" y="4000504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Мусор окружает нас повсюду – и в городе, и в лесу, он плавает в водоёмах, воздух, которым мы дышим, отравлен вредными испарениями…мы создали мусор даже вокруг своей планеты…</a:t>
            </a:r>
          </a:p>
        </p:txBody>
      </p:sp>
      <p:pic>
        <p:nvPicPr>
          <p:cNvPr id="7" name="Picture 6" descr="http://www.ceresambiental.com.br/img/fotos/3dcfe0de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500306"/>
            <a:ext cx="2962604" cy="20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Это интересно!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248472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ru-RU" dirty="0" smtClean="0"/>
              <a:t>200 тыс. лет до н. э. - первые мусорные кучи, найденные археологами. </a:t>
            </a:r>
          </a:p>
          <a:p>
            <a:pPr marL="0" indent="0"/>
            <a:r>
              <a:rPr lang="ru-RU" dirty="0" smtClean="0"/>
              <a:t>1388 год - Английский парламент запретил бросать мусор на улицы.</a:t>
            </a:r>
          </a:p>
          <a:p>
            <a:pPr marL="0" indent="0"/>
            <a:r>
              <a:rPr lang="ru-RU" dirty="0" smtClean="0"/>
              <a:t>1775 год - в Лондоне появились первые мусорные баки.</a:t>
            </a:r>
          </a:p>
          <a:p>
            <a:pPr marL="0" indent="0"/>
            <a:r>
              <a:rPr lang="ru-RU" dirty="0" smtClean="0"/>
              <a:t>1800 год - Муниципалитет Нью-Йорка приказал выгонять на улицы города свиней, которые должны были поедать мусор.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74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1897 год – в Нью-Йорке открыт первый центр по сортировке и переработке мусора.</a:t>
            </a:r>
          </a:p>
          <a:p>
            <a:r>
              <a:rPr lang="ru-RU" dirty="0" smtClean="0"/>
              <a:t>1932 год - в США изобретены машины,  прессующие мусор.</a:t>
            </a:r>
          </a:p>
          <a:p>
            <a:r>
              <a:rPr lang="ru-RU" dirty="0" smtClean="0"/>
              <a:t>1942 год - в СССР и США начинается массовый сбор мусора для переработки в военных целях.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среднем на каждого жителя Земли за год накапливается около тонны отходов, а это более 5 миллиардов тонн.</a:t>
            </a:r>
            <a:endParaRPr lang="ru-RU" sz="3200" dirty="0"/>
          </a:p>
        </p:txBody>
      </p:sp>
      <p:pic>
        <p:nvPicPr>
          <p:cNvPr id="4" name="Содержимое 3" descr="C:\Users\User\Documents\IMAG026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34" b="41171"/>
          <a:stretch/>
        </p:blipFill>
        <p:spPr bwMode="auto">
          <a:xfrm>
            <a:off x="285720" y="4071942"/>
            <a:ext cx="2601884" cy="2286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User\Documents\IMAG026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92" b="48430"/>
          <a:stretch/>
        </p:blipFill>
        <p:spPr bwMode="auto">
          <a:xfrm>
            <a:off x="3071802" y="2571744"/>
            <a:ext cx="2743200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User\Documents\IMAG026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44" b="29253"/>
          <a:stretch/>
        </p:blipFill>
        <p:spPr bwMode="auto">
          <a:xfrm>
            <a:off x="5929322" y="3714752"/>
            <a:ext cx="2895600" cy="2464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640960" cy="792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того, чтобы выяснить, как долго разлагается мусор в природе, мы в классе провели экологическую лабораторию «Живи, Земля!»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Содержимое 5" descr="image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2214554"/>
            <a:ext cx="5986484" cy="3990989"/>
          </a:xfrm>
        </p:spPr>
      </p:pic>
    </p:spTree>
    <p:extLst>
      <p:ext uri="{BB962C8B-B14F-4D97-AF65-F5344CB8AC3E}">
        <p14:creationId xmlns:p14="http://schemas.microsoft.com/office/powerpoint/2010/main" xmlns="" val="4988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4000528" cy="2667019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F:\мусор\IMG_0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57562"/>
            <a:ext cx="371477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нашей экологической лаборатории нам помогали родители.</a:t>
            </a:r>
            <a:endParaRPr lang="ru-RU" dirty="0"/>
          </a:p>
        </p:txBody>
      </p:sp>
      <p:pic>
        <p:nvPicPr>
          <p:cNvPr id="3074" name="Picture 2" descr="F:\мусор\IMG_0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500306"/>
            <a:ext cx="5105418" cy="382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270</Words>
  <Application>Microsoft Office PowerPoint</Application>
  <PresentationFormat>Экран (4:3)</PresentationFormat>
  <Paragraphs>46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Matilda</vt:lpstr>
      <vt:lpstr>Times New Roman</vt:lpstr>
      <vt:lpstr>Тема Office</vt:lpstr>
      <vt:lpstr>Слайд 1</vt:lpstr>
      <vt:lpstr> Цели  и задачи проекта :</vt:lpstr>
      <vt:lpstr> Печальная картина, но ещё не поздно изменить её к лучшему!</vt:lpstr>
      <vt:lpstr>Это интересно!</vt:lpstr>
      <vt:lpstr>Слайд 5</vt:lpstr>
      <vt:lpstr>   В среднем на каждого жителя Земли за год накапливается около тонны отходов, а это более 5 миллиардов тонн.</vt:lpstr>
      <vt:lpstr>Для того, чтобы выяснить, как долго разлагается мусор в природе, мы в классе провели экологическую лабораторию «Живи, Земля!»</vt:lpstr>
      <vt:lpstr>Слайд 8</vt:lpstr>
      <vt:lpstr>  В нашей экологической лаборатории нам помогали родители.</vt:lpstr>
      <vt:lpstr>  В результате у нас появился стенд «Живи, Земля!» </vt:lpstr>
      <vt:lpstr>  Вторичное использование мусора. </vt:lpstr>
      <vt:lpstr>Слайд 12</vt:lpstr>
      <vt:lpstr>Слайд 13</vt:lpstr>
      <vt:lpstr>Слайд 14</vt:lpstr>
      <vt:lpstr>Слайд 15</vt:lpstr>
      <vt:lpstr>        Причиной возникновения мусора является бесхозяйственная деятельность человека и низкая культура поведения. Необходимы государственные меры охраны природы, повышение культуры человека! </vt:lpstr>
      <vt:lpstr> «Проснулся утром – убери свою планету!»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eMachines</cp:lastModifiedBy>
  <cp:revision>34</cp:revision>
  <dcterms:created xsi:type="dcterms:W3CDTF">2013-08-23T08:38:35Z</dcterms:created>
  <dcterms:modified xsi:type="dcterms:W3CDTF">2022-05-24T12:58:04Z</dcterms:modified>
</cp:coreProperties>
</file>