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2" cstate="print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59"/>
          <p:cNvPicPr/>
          <p:nvPr/>
        </p:nvPicPr>
        <p:blipFill>
          <a:blip r:embed="rId2" cstate="print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104" name="Рисунок 103"/>
          <p:cNvPicPr/>
          <p:nvPr/>
        </p:nvPicPr>
        <p:blipFill>
          <a:blip r:embed="rId2" cstate="print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104"/>
          <p:cNvPicPr/>
          <p:nvPr/>
        </p:nvPicPr>
        <p:blipFill>
          <a:blip r:embed="rId2" cstate="print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000" b="1" strike="noStrike" cap="small" spc="-1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6.4.18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5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6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7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8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9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ln w="2844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ln w="1260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ln w="1260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ln w="2844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2869479D-D51E-440E-91BB-CA1F6BF5823F}" type="slidenum"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000" b="0" strike="noStrike" cap="small" spc="-1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68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Шестой уровень структуры</a:t>
            </a:r>
          </a:p>
          <a:p>
            <a:pPr marL="274320" indent="-273960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Седьмой уровень структурыОбразец текста</a:t>
            </a:r>
          </a:p>
          <a:p>
            <a:pPr marL="640080" lvl="1" indent="-273960">
              <a:lnSpc>
                <a:spcPct val="100000"/>
              </a:lnSpc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914400" lvl="2" indent="-182520">
              <a:lnSpc>
                <a:spcPct val="100000"/>
              </a:lnSpc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Третий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1188720" lvl="3" indent="-182520">
              <a:lnSpc>
                <a:spcPct val="100000"/>
              </a:lnSpc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Четвертый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1463040" lvl="4" indent="-182520">
              <a:lnSpc>
                <a:spcPct val="100000"/>
              </a:lnSpc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Пятый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69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6.4.18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D3D0A1F4-5B94-4DF9-A782-B2616A4EE2EB}" type="slidenum"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286000" y="3124080"/>
            <a:ext cx="6171840" cy="189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000" b="1" strike="noStrike" cap="small" spc="-1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267640" y="1556640"/>
            <a:ext cx="7004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35657"/>
            <a:ext cx="559117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78544"/>
            <a:ext cx="4359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«Сколько в соке сока?»</a:t>
            </a:r>
          </a:p>
          <a:p>
            <a:pPr algn="ctr"/>
            <a:r>
              <a:rPr lang="ru-RU" sz="2400" b="1" dirty="0" smtClean="0"/>
              <a:t>Выполнил  ученик 3 Б </a:t>
            </a:r>
            <a:r>
              <a:rPr lang="ru-RU" sz="2400" b="1" dirty="0" smtClean="0"/>
              <a:t>класса МОУ СОШ № </a:t>
            </a:r>
            <a:r>
              <a:rPr lang="ru-RU" sz="2400" b="1" smtClean="0"/>
              <a:t>82 г.Саратова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Дорофеев Алексей</a:t>
            </a:r>
          </a:p>
          <a:p>
            <a:pPr algn="ctr"/>
            <a:r>
              <a:rPr lang="ru-RU" sz="2400" b="1" dirty="0" smtClean="0"/>
              <a:t>Руководитель: Костина Н.В.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3" y="266086"/>
            <a:ext cx="4533368" cy="30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6609"/>
            <a:ext cx="5704612" cy="38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786436" y="980728"/>
            <a:ext cx="4137884" cy="54927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r>
              <a:rPr lang="ru-RU" sz="28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Результат тестирования оранжевых соков: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из четырёх представленных образцов сока оранжевого цвета не содержит красителей только сок из апельсина, который мы выжали сами. Все остальные содержат красители.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232"/>
            <a:ext cx="3364795" cy="238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2"/>
          <p:cNvSpPr txBox="1"/>
          <p:nvPr/>
        </p:nvSpPr>
        <p:spPr>
          <a:xfrm>
            <a:off x="476346" y="3645024"/>
            <a:ext cx="7467120" cy="25765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r>
              <a:rPr lang="ru-RU" sz="32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Результат тестирования яблочного сока: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яблочный 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сок «Любимый» цвет не изменил  это значит, что он содержит красители.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38927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06" y="376744"/>
            <a:ext cx="3925951" cy="26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2"/>
          <p:cNvSpPr txBox="1"/>
          <p:nvPr/>
        </p:nvSpPr>
        <p:spPr>
          <a:xfrm>
            <a:off x="457200" y="260649"/>
            <a:ext cx="7467120" cy="1080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2957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Тест второй — проверка на содержание искусственных </a:t>
            </a:r>
            <a:r>
              <a:rPr lang="ru-RU" sz="2400" dirty="0" err="1"/>
              <a:t>ароматизаторов</a:t>
            </a:r>
            <a:r>
              <a:rPr lang="ru-RU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7"/>
            <a:ext cx="4392488" cy="293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2967335"/>
            <a:ext cx="374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Результат тестирования: </a:t>
            </a:r>
            <a:r>
              <a:rPr lang="ru-RU" sz="2800" dirty="0"/>
              <a:t>искусственные </a:t>
            </a:r>
            <a:r>
              <a:rPr lang="ru-RU" sz="2800" dirty="0" err="1"/>
              <a:t>ароматизаторы</a:t>
            </a:r>
            <a:r>
              <a:rPr lang="ru-RU" sz="2800" dirty="0"/>
              <a:t> во всех купленных соках не обнаружены.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Тест третий — проверка на содержание искусственных подсластителей.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88024" y="1600200"/>
            <a:ext cx="3136296" cy="487332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Результат тестирования: </a:t>
            </a:r>
            <a:r>
              <a:rPr lang="ru-RU" sz="3200" dirty="0" smtClean="0"/>
              <a:t>чувство сладости у тестируемых соков сохраняется разное время.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825"/>
            <a:ext cx="4271150" cy="28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115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Сводная таблица результатов тестирования соков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835696" y="1268760"/>
            <a:ext cx="6088624" cy="42484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3913650"/>
              </p:ext>
            </p:extLst>
          </p:nvPr>
        </p:nvGraphicFramePr>
        <p:xfrm>
          <a:off x="539552" y="1124744"/>
          <a:ext cx="813690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056"/>
                <a:gridCol w="1644352"/>
                <a:gridCol w="2232248"/>
                <a:gridCol w="2232247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 Соки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</a:p>
                    <a:p>
                      <a:r>
                        <a:rPr lang="ru-RU" dirty="0" smtClean="0"/>
                        <a:t>красителей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</a:p>
                    <a:p>
                      <a:r>
                        <a:rPr lang="ru-RU" dirty="0" err="1" smtClean="0"/>
                        <a:t>ароматизаторов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</a:p>
                    <a:p>
                      <a:r>
                        <a:rPr lang="ru-RU" dirty="0" smtClean="0"/>
                        <a:t>подсластителей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Апельсиновый сок с мякотью «J-7»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1минута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Апельсиновый нектар «Добрый»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минуты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«Моя семья» абрикос-персик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минуты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Самостоятельно выжатый апельсиновый сок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сахара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Вишнёвый сок «</a:t>
                      </a:r>
                      <a:r>
                        <a:rPr lang="ru-RU" sz="1400" dirty="0" err="1" smtClean="0"/>
                        <a:t>Кубай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минуты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Гранатовый сок «Любимый»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минуты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Самостоятельно выжатый  сок из клюквы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сахара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Яблочный сок «Любимый»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минуты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27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b="1" dirty="0" smtClean="0"/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908720"/>
            <a:ext cx="7467120" cy="4392488"/>
          </a:xfrm>
        </p:spPr>
        <p:txBody>
          <a:bodyPr/>
          <a:lstStyle/>
          <a:p>
            <a:r>
              <a:rPr lang="ru-RU" sz="2800" i="1" dirty="0" smtClean="0"/>
              <a:t>Из всех образцов сока, 1-ое место занимают соки, которые я сам выжал из клюквы и апельсина, 2-ое место занимает вишнёвый сок «</a:t>
            </a:r>
            <a:r>
              <a:rPr lang="ru-RU" sz="2800" i="1" dirty="0" err="1" smtClean="0"/>
              <a:t>Кубай</a:t>
            </a:r>
            <a:r>
              <a:rPr lang="ru-RU" sz="2800" i="1" dirty="0" smtClean="0"/>
              <a:t>», 3-ье место — апельсиновый сок с мякотью «J-7». А гранатовый сок «Любимый» не должен называться «соком», так как в нём содержатся искусственные красители.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159779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ЗАКЛЮЧЕНИЕ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340768"/>
            <a:ext cx="7467120" cy="4536504"/>
          </a:xfrm>
        </p:spPr>
        <p:txBody>
          <a:bodyPr/>
          <a:lstStyle/>
          <a:p>
            <a:endParaRPr lang="ru-RU" dirty="0"/>
          </a:p>
          <a:p>
            <a:r>
              <a:rPr lang="ru-RU" sz="2800" dirty="0" smtClean="0"/>
              <a:t>   </a:t>
            </a:r>
            <a:r>
              <a:rPr lang="ru-RU" sz="2800" i="1" dirty="0" smtClean="0"/>
              <a:t>Тема моего исследования является очень актуальной, так как каждый потребитель сока должен знать его качество. Некачественные соки могут вызвать аллергические реакции, расстройство пищеварения и оказать другие нежелательные воздействия на организм.</a:t>
            </a:r>
          </a:p>
          <a:p>
            <a:r>
              <a:rPr lang="ru-RU" sz="2800" i="1" dirty="0" smtClean="0"/>
              <a:t>   Теперь вы сами можете проверить, что за сок стоит у вас в холодильнике. И будьте внимательны при покупке соков.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289618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79512" y="1600200"/>
            <a:ext cx="5904656" cy="487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1926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801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000" b="1" strike="noStrike" cap="small" spc="-1">
                <a:solidFill>
                  <a:srgbClr val="244583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Цель: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28760" y="150012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провести тестирование соков на содержание в них искусственных красителей, ароматизаторов и подсластителей.</a:t>
            </a:r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67640" y="980640"/>
            <a:ext cx="7467120" cy="115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000" b="1" strike="noStrike" cap="small" spc="-1">
                <a:solidFill>
                  <a:srgbClr val="244583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Объект: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67640" y="2132280"/>
            <a:ext cx="6984696" cy="400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соки разных производителей.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66" y="2708920"/>
            <a:ext cx="5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611640" y="141264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000" b="0" strike="noStrike" cap="sm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57200" y="1196752"/>
            <a:ext cx="7467120" cy="527676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1.Провести опрос среди детей на предпочтения при выборе напитков;</a:t>
            </a:r>
          </a:p>
          <a:p>
            <a:pPr marL="274320" indent="-273960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2.Научится тестировать соки на содержание в них искусственных красителей, ароматизаторов и подсластителей в домашних условиях;</a:t>
            </a:r>
          </a:p>
          <a:p>
            <a:pPr marL="274320" indent="-273960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3.Сформировать правильные ценностные предпочтения при выборе напитка.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127294" y="1904847"/>
            <a:ext cx="3950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1943" y="440422"/>
            <a:ext cx="1972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spc="-1" dirty="0">
                <a:solidFill>
                  <a:srgbClr val="244583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Задачи: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000" b="1" strike="noStrike" cap="small" spc="-1">
                <a:solidFill>
                  <a:srgbClr val="244583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Гипотеза: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96775" y="155664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если выявить, в каких соках не содержится искусственных красителей, ароматизаторов и подсластителей, то такой сок можно рекомендовать для регулярного употребления.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400" b="1" strike="noStrike" cap="small" spc="-1">
                <a:solidFill>
                  <a:srgbClr val="244583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Методы исследования: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357120" y="1643040"/>
            <a:ext cx="7567200" cy="483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1.Метод эксперимента;</a:t>
            </a:r>
          </a:p>
          <a:p>
            <a:pPr marL="274320" indent="-273960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2.Метод опроса;</a:t>
            </a:r>
          </a:p>
          <a:p>
            <a:pPr marL="274320" indent="-273960">
              <a:lnSpc>
                <a:spcPct val="100000"/>
              </a:lnSpc>
            </a:pPr>
            <a:r>
              <a:rPr lang="ru-RU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3.Наблюдение.</a:t>
            </a:r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23528" y="260616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800" b="1" strike="noStrike" cap="small" spc="-1" dirty="0" smtClean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Результаты опроса</a:t>
            </a:r>
            <a:endParaRPr lang="ru-RU" sz="4800" b="1" strike="noStrike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23528" y="141732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r>
              <a:rPr lang="ru-RU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1 место </a:t>
            </a:r>
            <a:r>
              <a:rPr lang="ru-RU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Мультифруктовый  </a:t>
            </a:r>
          </a:p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r>
              <a:rPr lang="ru-RU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2 место </a:t>
            </a:r>
            <a:r>
              <a:rPr lang="ru-RU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Яблочный</a:t>
            </a:r>
          </a:p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r>
              <a:rPr lang="ru-RU" sz="3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3 место 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Персиковый</a:t>
            </a:r>
          </a:p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r>
              <a:rPr lang="ru-RU" sz="3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4 место </a:t>
            </a:r>
            <a:r>
              <a:rPr lang="ru-RU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Вишневый</a:t>
            </a:r>
          </a:p>
          <a:p>
            <a:pPr marL="360">
              <a:lnSpc>
                <a:spcPct val="100000"/>
              </a:lnSpc>
              <a:buClr>
                <a:srgbClr val="FE8637"/>
              </a:buClr>
              <a:buSzPct val="70000"/>
            </a:pPr>
            <a:r>
              <a:rPr lang="ru-RU" sz="36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5 место 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Апельсиновый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790920" y="692640"/>
            <a:ext cx="7128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5940000" y="4149000"/>
            <a:ext cx="32720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78942" y="260640"/>
            <a:ext cx="6448680" cy="12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Первый тест — на содержание искусственных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красителей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2" y="1628800"/>
            <a:ext cx="3910968" cy="26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34" y="2950881"/>
            <a:ext cx="47472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144197"/>
            <a:ext cx="2905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красные соки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7467120" cy="84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000" b="1" strike="noStrike" cap="sm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3995936" y="1844824"/>
            <a:ext cx="4165641" cy="45131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 algn="ctr">
              <a:lnSpc>
                <a:spcPct val="100000"/>
              </a:lnSpc>
            </a:pPr>
            <a:r>
              <a:rPr lang="ru-RU" sz="2000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Результат тестирования </a:t>
            </a:r>
            <a:r>
              <a:rPr lang="ru-RU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красных соков: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из трёх представленных образцов сока красного цвета не содержит красителей сок, выжатый мной из клюквы и вишнёвый сок «Кубай». Только они поменяли цвет после добавления содового раствора. Цвет гранатового сока «Любимый» остался неизменным, что свидетельствует о наличии в нем искусственных красителей.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4320" indent="-2739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644000" y="2349000"/>
            <a:ext cx="4139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80"/>
            <a:ext cx="3700290" cy="27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834</TotalTime>
  <Words>518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Тест третий — проверка на содержание искусственных подсластителей.</vt:lpstr>
      <vt:lpstr>Сводная таблица результатов тестирования соков</vt:lpstr>
      <vt:lpstr> ВЫВОДЫ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Подари пазлам второе дыхание</dc:title>
  <dc:creator>Dasha</dc:creator>
  <cp:lastModifiedBy>eMachines</cp:lastModifiedBy>
  <cp:revision>41</cp:revision>
  <dcterms:created xsi:type="dcterms:W3CDTF">2017-02-13T10:23:17Z</dcterms:created>
  <dcterms:modified xsi:type="dcterms:W3CDTF">2022-05-30T11:42:01Z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