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1671464"/>
          </a:xfrm>
        </p:spPr>
        <p:txBody>
          <a:bodyPr/>
          <a:lstStyle/>
          <a:p>
            <a:r>
              <a:rPr lang="ru-RU" b="1" dirty="0" smtClean="0">
                <a:solidFill>
                  <a:srgbClr val="FFC000"/>
                </a:solidFill>
              </a:rPr>
              <a:t>Тема проекта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u="sng" dirty="0" smtClean="0">
                <a:solidFill>
                  <a:srgbClr val="FFFF00"/>
                </a:solidFill>
              </a:rPr>
              <a:t>Фамилия и имя автора</a:t>
            </a:r>
          </a:p>
          <a:p>
            <a:r>
              <a:rPr lang="ru-RU" u="sng" dirty="0" smtClean="0">
                <a:solidFill>
                  <a:srgbClr val="FFFF00"/>
                </a:solidFill>
              </a:rPr>
              <a:t>ФИО руководителя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Мои новые проекты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852936"/>
            <a:ext cx="6946031" cy="2916039"/>
          </a:xfrm>
        </p:spPr>
        <p:txBody>
          <a:bodyPr>
            <a:normAutofit/>
          </a:bodyPr>
          <a:lstStyle/>
          <a:p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2313" y="476673"/>
            <a:ext cx="7772400" cy="2160239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Что я хочу узнать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Мои наблюдения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Мои предположения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Мои опыты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Мои выводы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Чему я научился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Где это можно применить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Мне помогали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</TotalTime>
  <Words>32</Words>
  <Application>Microsoft Office PowerPoint</Application>
  <PresentationFormat>Экран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Тема проекта</vt:lpstr>
      <vt:lpstr>Слайд 2</vt:lpstr>
      <vt:lpstr>Мои наблюдения</vt:lpstr>
      <vt:lpstr>Мои предположения</vt:lpstr>
      <vt:lpstr>Мои опыты</vt:lpstr>
      <vt:lpstr>Мои выводы</vt:lpstr>
      <vt:lpstr>Чему я научился</vt:lpstr>
      <vt:lpstr>Где это можно применить</vt:lpstr>
      <vt:lpstr>Мне помогали</vt:lpstr>
      <vt:lpstr>Мои новые проекты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проекта</dc:title>
  <dc:creator>eMachines</dc:creator>
  <cp:lastModifiedBy>eMachines</cp:lastModifiedBy>
  <cp:revision>2</cp:revision>
  <dcterms:created xsi:type="dcterms:W3CDTF">2022-04-19T06:33:52Z</dcterms:created>
  <dcterms:modified xsi:type="dcterms:W3CDTF">2022-04-19T06:47:06Z</dcterms:modified>
</cp:coreProperties>
</file>