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1" r:id="rId4"/>
    <p:sldId id="263" r:id="rId5"/>
    <p:sldId id="262" r:id="rId6"/>
    <p:sldId id="260" r:id="rId7"/>
    <p:sldId id="265" r:id="rId8"/>
    <p:sldId id="267" r:id="rId9"/>
    <p:sldId id="259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02FD2-695C-4C62-854D-C6310D1119A4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538FBF-994D-455C-B94A-42C6882F9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38FBF-994D-455C-B94A-42C6882F9CE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428F5-B6DE-4CDD-BA73-4D0D1AFD2383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F80-6EFF-46D8-9001-8D544A4387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825951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428F5-B6DE-4CDD-BA73-4D0D1AFD2383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F80-6EFF-46D8-9001-8D544A4387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2785002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428F5-B6DE-4CDD-BA73-4D0D1AFD2383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F80-6EFF-46D8-9001-8D544A4387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405165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428F5-B6DE-4CDD-BA73-4D0D1AFD2383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F80-6EFF-46D8-9001-8D544A4387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374706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428F5-B6DE-4CDD-BA73-4D0D1AFD2383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F80-6EFF-46D8-9001-8D544A4387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8636349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428F5-B6DE-4CDD-BA73-4D0D1AFD2383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F80-6EFF-46D8-9001-8D544A4387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3717637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428F5-B6DE-4CDD-BA73-4D0D1AFD2383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F80-6EFF-46D8-9001-8D544A4387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1253109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428F5-B6DE-4CDD-BA73-4D0D1AFD2383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F80-6EFF-46D8-9001-8D544A4387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440825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428F5-B6DE-4CDD-BA73-4D0D1AFD2383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F80-6EFF-46D8-9001-8D544A4387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9968362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428F5-B6DE-4CDD-BA73-4D0D1AFD2383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F80-6EFF-46D8-9001-8D544A4387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124385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428F5-B6DE-4CDD-BA73-4D0D1AFD2383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F80-6EFF-46D8-9001-8D544A4387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228201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428F5-B6DE-4CDD-BA73-4D0D1AFD2383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3BF80-6EFF-46D8-9001-8D544A4387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3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g.getbg.net/upload/full/6/210800_gory_-reka_1600x1200_(www.GetBg.net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85852" y="428604"/>
            <a:ext cx="7495256" cy="33547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Муниципальное  общеобразовательное учреждение -средняя общеобразовательная школа </a:t>
            </a:r>
            <a:r>
              <a:rPr lang="ru-RU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</a:t>
            </a:r>
            <a:r>
              <a:rPr lang="ru-RU" sz="28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.Альшанка</a:t>
            </a:r>
            <a:r>
              <a:rPr lang="ru-RU" sz="28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8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Екатериновского</a:t>
            </a:r>
            <a:r>
              <a:rPr lang="ru-RU" sz="28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района </a:t>
            </a:r>
            <a:r>
              <a:rPr lang="ru-RU" sz="2800" b="1" cap="none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Саратовской области</a:t>
            </a:r>
            <a:endParaRPr lang="ru-RU" sz="2800" b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endParaRPr lang="ru-RU" sz="32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endParaRPr lang="ru-RU" sz="3200" b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ru-RU" sz="36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«Первобытный зоопарк»</a:t>
            </a:r>
            <a:endParaRPr lang="ru-RU" sz="3600" b="1" i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2976" y="4149080"/>
            <a:ext cx="578647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Работу выполнил ученица 4 класса</a:t>
            </a:r>
          </a:p>
          <a:p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Струганова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Алина Александровна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Руководитель Демидова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Галина Александровна, учитель математики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95342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85784" y="0"/>
            <a:ext cx="9429784" cy="68580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>
              <a:buNone/>
            </a:pPr>
            <a:endParaRPr lang="ru-RU" dirty="0" smtClean="0">
              <a:latin typeface="Monotype Corsiva" pitchFamily="66" charset="0"/>
            </a:endParaRPr>
          </a:p>
          <a:p>
            <a:pPr algn="ctr">
              <a:buNone/>
            </a:pPr>
            <a:endParaRPr lang="ru-RU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sz="3600" b="1" dirty="0" smtClean="0">
                <a:latin typeface="Monotype Corsiva" pitchFamily="66" charset="0"/>
              </a:rPr>
              <a:t>Литература</a:t>
            </a:r>
          </a:p>
          <a:p>
            <a:pPr algn="ctr">
              <a:buNone/>
            </a:pPr>
            <a:endParaRPr lang="ru-RU" sz="3600" b="1" dirty="0" smtClean="0">
              <a:latin typeface="Monotype Corsiva" pitchFamily="66" charset="0"/>
            </a:endParaRPr>
          </a:p>
          <a:p>
            <a:pPr marL="1428750" lvl="2" indent="-514350">
              <a:buNone/>
            </a:pPr>
            <a:r>
              <a:rPr lang="ru-RU" sz="3200" dirty="0" smtClean="0">
                <a:latin typeface="Monotype Corsiva" pitchFamily="66" charset="0"/>
                <a:ea typeface="MingLiU-ExtB" pitchFamily="18" charset="-120"/>
              </a:rPr>
              <a:t>2) Детская энциклопедия, том 3, 2012г</a:t>
            </a:r>
          </a:p>
          <a:p>
            <a:pPr marL="1428750" lvl="2" indent="-514350">
              <a:buNone/>
            </a:pPr>
            <a:r>
              <a:rPr lang="ru-RU" sz="3200" dirty="0" smtClean="0">
                <a:latin typeface="Monotype Corsiva" pitchFamily="66" charset="0"/>
                <a:ea typeface="MingLiU-ExtB" pitchFamily="18" charset="-120"/>
              </a:rPr>
              <a:t>3) Интернет- ресурсы: картинки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57200" y="1785926"/>
            <a:ext cx="8229600" cy="4340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428750" lvl="2" indent="-514350">
              <a:spcBef>
                <a:spcPct val="20000"/>
              </a:spcBef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MingLiU-ExtB" pitchFamily="18" charset="-120"/>
              </a:rPr>
              <a:t>1)Журнал. Удивительное рядом № 5,2010г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g.getbg.net/upload/full/3/77682_nebo_gorizont_skaly_gory_lesa_vodnaya_poverxnost_o_1920x1080_(www.GetBg.net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833" r="11113" b="5349"/>
          <a:stretch/>
        </p:blipFill>
        <p:spPr bwMode="auto">
          <a:xfrm>
            <a:off x="0" y="-13648"/>
            <a:ext cx="9144000" cy="69019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908720"/>
            <a:ext cx="842493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 моему представлению в Первобытном зоопарке должны быть:</a:t>
            </a:r>
          </a:p>
          <a:p>
            <a:pPr marL="342900" indent="-342900">
              <a:buAutoNum type="arabicPeriod"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Дронт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48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342900" indent="-342900">
              <a:buAutoNum type="arabicPeriod"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Мамонты.</a:t>
            </a:r>
          </a:p>
          <a:p>
            <a:pPr marL="342900" indent="-342900">
              <a:buAutoNum type="arabicPeriod"/>
            </a:pP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Саблезубый тигр</a:t>
            </a:r>
          </a:p>
          <a:p>
            <a:pPr marL="342900" indent="-342900">
              <a:buAutoNum type="arabicPeriod"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Сумчатый 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волк</a:t>
            </a:r>
            <a:r>
              <a:rPr lang="ru-RU" sz="48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Рассмотрим более подробно этих животных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993185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g.getbg.net/upload/full/3/77682_nebo_gorizont_skaly_gory_lesa_vodnaya_poverxnost_o_1920x1080_(www.GetBg.net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833" r="11113" b="5349"/>
          <a:stretch/>
        </p:blipFill>
        <p:spPr bwMode="auto">
          <a:xfrm>
            <a:off x="0" y="0"/>
            <a:ext cx="9144000" cy="69266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7559" y="116632"/>
            <a:ext cx="27863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u="sng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Дронт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0328" y="1039962"/>
            <a:ext cx="843813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Дронт или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додо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это крупная нелетающая птица. Взрослые особи достигали веса в 20–25 кг, а их рост составлял примерно 1 м.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Вздутое тело и небольшие крылья, свидетельствующие о невозможности полета, сильные короткие ноги, короткий хвост из нескольких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перьев.</a:t>
            </a:r>
          </a:p>
          <a:p>
            <a:pPr indent="450000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основе рациона дронтов были зрелые плоды пальмы, листья и почки.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6146" name="Picture 2" descr="https://userscontent2.emaze.com/images/049d05fb-9780-4188-926d-d68526172cfd/edf2fa1d-c18e-4241-96ed-0dbb93f01d3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96952"/>
            <a:ext cx="5842955" cy="3288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87368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goodnewsanimal.ru/445/dodoportra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95" y="0"/>
            <a:ext cx="9171296" cy="68492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545576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g.getbg.net/upload/full/3/77682_nebo_gorizont_skaly_gory_lesa_vodnaya_poverxnost_o_1920x1080_(www.GetBg.net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833" r="11113" b="5349"/>
          <a:stretch/>
        </p:blipFill>
        <p:spPr bwMode="auto">
          <a:xfrm>
            <a:off x="0" y="0"/>
            <a:ext cx="9144000" cy="69266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12989" y="116632"/>
            <a:ext cx="33954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u="sng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Мамонт</a:t>
            </a:r>
            <a:endParaRPr lang="ru-RU" sz="5400" b="1" u="sng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2494" y="1039962"/>
            <a:ext cx="72998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Мамонты достигали высоты 5,5 метров и массы тела 10-12 тонн. Тело их покрывала шерсть. У мамонта были огромные бивни в длину до 4 м., весом до 100 кг, загибались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кверху.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50000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Питались мамонты исключительно растительной пищей и были желанной добычей для первобытных охотников. </a:t>
            </a:r>
          </a:p>
        </p:txBody>
      </p:sp>
      <p:pic>
        <p:nvPicPr>
          <p:cNvPr id="5127" name="Picture 7" descr="http://gorets-media.ru/uploads/images/vestisgor/2016/June/.thumbs/04660fd056f3f7833191869c2ae9444f_1024_680_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488"/>
          <a:stretch/>
        </p:blipFill>
        <p:spPr bwMode="auto">
          <a:xfrm>
            <a:off x="688958" y="2924944"/>
            <a:ext cx="3223313" cy="27975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343035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913460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g.getbg.net/upload/full/3/77682_nebo_gorizont_skaly_gory_lesa_vodnaya_poverxnost_o_1920x1080_(www.GetBg.net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833" r="11113" b="5349"/>
          <a:stretch/>
        </p:blipFill>
        <p:spPr bwMode="auto">
          <a:xfrm>
            <a:off x="0" y="0"/>
            <a:ext cx="9144000" cy="69266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39375" y="116632"/>
            <a:ext cx="60652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5400" b="1" u="sng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5400" b="1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Саблезубый </a:t>
            </a:r>
            <a:r>
              <a:rPr lang="ru-RU" sz="5400" b="1" u="sng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тигр</a:t>
            </a:r>
            <a:endParaRPr lang="ru-RU" sz="5400" b="1" u="sng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124744"/>
            <a:ext cx="82089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Длина тела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зверя достигала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2,5 метра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 240 кг. 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саблезубых тигров был короткий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хвост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(20 -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30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см), что не позволяло хищникам быстро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бегать. Длинные клыки, как сабли, на верхней челюсти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давали возможность ему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охотиться на толстокожих травоядных млекопитающих.</a:t>
            </a:r>
          </a:p>
        </p:txBody>
      </p:sp>
      <p:pic>
        <p:nvPicPr>
          <p:cNvPr id="10242" name="Picture 2" descr="https://i.ytimg.com/vi/VmwuppCEUu0/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06" y="2996952"/>
            <a:ext cx="6577407" cy="36997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432282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g.getbg.net/upload/full/3/77682_nebo_gorizont_skaly_gory_lesa_vodnaya_poverxnost_o_1920x1080_(www.GetBg.net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833" r="11113" b="5349"/>
          <a:stretch/>
        </p:blipFill>
        <p:spPr bwMode="auto">
          <a:xfrm>
            <a:off x="0" y="0"/>
            <a:ext cx="9144000" cy="69266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75656" y="124082"/>
            <a:ext cx="55572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sz="5400" b="1" u="sng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5400" b="1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Сумчатый волк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6961" y="1047412"/>
            <a:ext cx="83100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Длину тела это древнейшее млекопитающее имеет до 1 метра, плюс длина полуметрового хвоста.  Внешне сумчатый волк напоминал 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собаку.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Волосяной покров у сумчатого волка короткий,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густой с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серо-жёлто-бурой спиной, покрытой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тёмно-бурыми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поперечными полоса. У волка была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сумка,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образованная складкой кожи, ы которой были детеныши.</a:t>
            </a:r>
          </a:p>
          <a:p>
            <a:pPr indent="450000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Питался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сумчатый волк средними и крупными наземными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позвоночными—мелкими сумчатыми, птицами и ящерицами.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p:pic>
        <p:nvPicPr>
          <p:cNvPr id="9218" name="Picture 2" descr="https://images2.popmeh.ru/upload/img_cache/3f4/3f4a9152c65e6ffafe45e6ba8ff30e2f_ce_1280x720x0x0_fitted_1260x7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01957"/>
            <a:ext cx="5762727" cy="32426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366749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://s1.1zoom.me/big0/922/Zdenek_Burian_Ancient_animals_Aepyornis_maximus_517048_856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961" y="3212977"/>
            <a:ext cx="2911931" cy="36390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c.pics.livejournal.com/alex_sone/26648265/69666/69666_origina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14" t="18387" r="11224" b="-11036"/>
          <a:stretch/>
        </p:blipFill>
        <p:spPr bwMode="auto">
          <a:xfrm>
            <a:off x="5627076" y="0"/>
            <a:ext cx="3488816" cy="40028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lemur59.ru/sites/default/files/images/%D1%81%D0%B0%D0%B1%D0%BB%D0%B5%D0%B7%D1%83%D0%B1%D1%8B%D0%B9%20%D1%82%D0%B8%D0%B3%D1%8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27076" cy="3429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8676" y="188640"/>
            <a:ext cx="5265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заключении хочу добавить, что изучение древних животных очень увлекательно. Исследуя их тайны, мы можем узнать много нового и полезного для нашей планеты.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6" name="Picture 8" descr="http://s1.1zoom.me/big7/625/Ancient_animals_27867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" y="3429000"/>
            <a:ext cx="6173164" cy="3428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582260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</TotalTime>
  <Words>166</Words>
  <Application>Microsoft Office PowerPoint</Application>
  <PresentationFormat>Экран (4:3)</PresentationFormat>
  <Paragraphs>34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асус</dc:creator>
  <cp:lastModifiedBy>eMachines</cp:lastModifiedBy>
  <cp:revision>26</cp:revision>
  <dcterms:created xsi:type="dcterms:W3CDTF">2018-09-26T15:39:24Z</dcterms:created>
  <dcterms:modified xsi:type="dcterms:W3CDTF">2022-05-23T05:25:29Z</dcterms:modified>
</cp:coreProperties>
</file>