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88C00"/>
    <a:srgbClr val="E6A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3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1860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412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9041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976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260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267004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632090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1420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8786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168024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024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117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671464"/>
          </a:xfrm>
        </p:spPr>
        <p:txBody>
          <a:bodyPr/>
          <a:lstStyle/>
          <a:p>
            <a:r>
              <a:rPr lang="ru-RU" b="1" dirty="0">
                <a:solidFill>
                  <a:srgbClr val="FFC000"/>
                </a:solidFill>
              </a:rPr>
              <a:t>Тема проекта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u="sng" dirty="0">
                <a:solidFill>
                  <a:srgbClr val="FFFF00"/>
                </a:solidFill>
              </a:rPr>
              <a:t>Ильина Дарья</a:t>
            </a:r>
          </a:p>
          <a:p>
            <a:r>
              <a:rPr lang="ru-RU" u="sng" dirty="0">
                <a:solidFill>
                  <a:srgbClr val="FFFF00"/>
                </a:solidFill>
              </a:rPr>
              <a:t>Ученица 3 «в», МАОУ «Лицей №62» </a:t>
            </a:r>
            <a:r>
              <a:rPr lang="ru-RU" u="sng" dirty="0" err="1">
                <a:solidFill>
                  <a:srgbClr val="FFFF00"/>
                </a:solidFill>
              </a:rPr>
              <a:t>г.Саратов</a:t>
            </a:r>
            <a:endParaRPr lang="ru-RU" u="sng" dirty="0">
              <a:solidFill>
                <a:srgbClr val="FFFF00"/>
              </a:solidFill>
            </a:endParaRPr>
          </a:p>
          <a:p>
            <a:r>
              <a:rPr lang="ru-RU" u="sng" dirty="0">
                <a:solidFill>
                  <a:srgbClr val="FFFF00"/>
                </a:solidFill>
              </a:rPr>
              <a:t>Руководитель - Гришакова Наталия Валериевна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9503743-CC68-4DC9-A751-B54A9EBA2F1E}"/>
              </a:ext>
            </a:extLst>
          </p:cNvPr>
          <p:cNvSpPr/>
          <p:nvPr/>
        </p:nvSpPr>
        <p:spPr>
          <a:xfrm>
            <a:off x="899592" y="3140968"/>
            <a:ext cx="762001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cap="all" dirty="0">
                <a:solidFill>
                  <a:srgbClr val="B88C00"/>
                </a:solidFill>
                <a:latin typeface="+mj-lt"/>
                <a:ea typeface="+mj-ea"/>
                <a:cs typeface="+mj-cs"/>
              </a:rPr>
              <a:t>Польза Настольной игры для школьников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5522" y="2708919"/>
            <a:ext cx="7768458" cy="2304256"/>
          </a:xfrm>
        </p:spPr>
        <p:txBody>
          <a:bodyPr>
            <a:normAutofit/>
          </a:bodyPr>
          <a:lstStyle/>
          <a:p>
            <a:pPr marL="6858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66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узнать о пользе настольных игр для школьников</a:t>
            </a:r>
            <a:br>
              <a:rPr lang="ru-RU" sz="2200" dirty="0">
                <a:solidFill>
                  <a:srgbClr val="66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200" dirty="0">
                <a:solidFill>
                  <a:srgbClr val="66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200" dirty="0">
                <a:solidFill>
                  <a:srgbClr val="66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endParaRPr lang="ru-RU" sz="2200" b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476673"/>
            <a:ext cx="7772400" cy="936103"/>
          </a:xfrm>
        </p:spPr>
        <p:txBody>
          <a:bodyPr/>
          <a:lstStyle/>
          <a:p>
            <a:pPr algn="ctr"/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Что я хочу узнать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406640" cy="864096"/>
          </a:xfrm>
        </p:spPr>
        <p:txBody>
          <a:bodyPr/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Мои наблюдения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256584"/>
          </a:xfrm>
        </p:spPr>
        <p:txBody>
          <a:bodyPr>
            <a:normAutofit/>
          </a:bodyPr>
          <a:lstStyle/>
          <a:p>
            <a:pPr marL="34290" indent="0" fontAlgn="base">
              <a:buNone/>
            </a:pPr>
            <a:r>
              <a:rPr lang="ru-RU" b="1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Настольные игры позволяют интересно и весело провести время. </a:t>
            </a:r>
          </a:p>
          <a:p>
            <a:pPr marL="34290" indent="0" algn="just" fontAlgn="base">
              <a:buNone/>
            </a:pPr>
            <a:r>
              <a:rPr lang="ru-RU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1. </a:t>
            </a:r>
            <a:r>
              <a:rPr lang="ru-RU" sz="1600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Во время игры человек испытывает положительные эмоции, часто смеется, что способствует выработке гормонов радости и счастья.</a:t>
            </a:r>
          </a:p>
          <a:p>
            <a:pPr marL="34290" indent="0" algn="just">
              <a:buNone/>
            </a:pPr>
            <a:r>
              <a:rPr lang="ru-RU" sz="1600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2. Настольная игра объединяет семью, т.к. можно побыть вместе, пообщаться между собой, что положительно влияет на микроклимат в семье.</a:t>
            </a:r>
          </a:p>
          <a:p>
            <a:pPr marL="34290" indent="0" algn="just" fontAlgn="base">
              <a:buNone/>
            </a:pPr>
            <a:r>
              <a:rPr lang="ru-RU" sz="1600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3. В процессе игры Улучшается и развивается память, т.к. приходиться запоминать комбинации, принимать нестандартные решения.</a:t>
            </a:r>
          </a:p>
          <a:p>
            <a:pPr marL="34290" indent="0" algn="just" fontAlgn="base">
              <a:buNone/>
            </a:pPr>
            <a:r>
              <a:rPr lang="ru-RU" sz="1600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4. Во время игры Повышается наблюдательность и улучшается внимание, т.к. играя, необходимо постоянно следить за действиями соперников, уметь сосредотачиваться и не отвлекаться на посторонние вещи.</a:t>
            </a:r>
          </a:p>
          <a:p>
            <a:pPr marL="34290" indent="0" algn="just" fontAlgn="base">
              <a:buNone/>
            </a:pPr>
            <a:r>
              <a:rPr lang="ru-RU" sz="1600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5. Настольные игры способствуют всестороннему развитию ребенка. К примеру, шашки или шахматы способствуют развитию памяти, различные викторины – улучшению кругозора.</a:t>
            </a:r>
          </a:p>
          <a:p>
            <a:pPr marL="34290" indent="0" algn="just" fontAlgn="base">
              <a:buNone/>
            </a:pPr>
            <a:r>
              <a:rPr lang="ru-RU" sz="1600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6. Во время игры часто приходиться двигать, переставлять, брать в руки мелкие предметы (фишки, карточки), что способствует улучшению моторики.</a:t>
            </a:r>
          </a:p>
          <a:p>
            <a:pPr marL="34290" indent="0" algn="just" fontAlgn="base">
              <a:buNone/>
            </a:pPr>
            <a:r>
              <a:rPr lang="ru-RU" sz="1600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7. Увлекшись игрой, человек забывает о проблемах, неприятностях, что снижает стресс и улучшает общее самочувствие.</a:t>
            </a:r>
          </a:p>
          <a:p>
            <a:pPr marL="34290" indent="0" algn="just" fontAlgn="base">
              <a:buNone/>
            </a:pPr>
            <a:r>
              <a:rPr lang="ru-RU" sz="1600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8. постоянно играя в настольные игры, человек тренирует свой мозг.</a:t>
            </a:r>
          </a:p>
          <a:p>
            <a:pPr marL="34290" indent="0" algn="just" fontAlgn="base">
              <a:buNone/>
            </a:pPr>
            <a:endParaRPr lang="ru-RU" sz="1600" cap="all" dirty="0">
              <a:solidFill>
                <a:srgbClr val="666666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34290" indent="0">
              <a:buNone/>
            </a:pPr>
            <a:endParaRPr lang="ru-RU" sz="1600" cap="all" dirty="0">
              <a:solidFill>
                <a:srgbClr val="666666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259" y="332656"/>
            <a:ext cx="7406640" cy="975300"/>
          </a:xfrm>
        </p:spPr>
        <p:txBody>
          <a:bodyPr/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Мои предположения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0602" y="1307956"/>
            <a:ext cx="3566160" cy="5001364"/>
          </a:xfrm>
        </p:spPr>
        <p:txBody>
          <a:bodyPr>
            <a:normAutofit fontScale="85000" lnSpcReduction="10000"/>
          </a:bodyPr>
          <a:lstStyle/>
          <a:p>
            <a:pPr marL="34290" indent="0" algn="ctr" fontAlgn="base">
              <a:buNone/>
            </a:pPr>
            <a:endParaRPr lang="ru-RU" sz="2000" b="1" cap="all" dirty="0">
              <a:solidFill>
                <a:srgbClr val="666666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34290" indent="0" algn="ctr" fontAlgn="base">
              <a:buNone/>
            </a:pPr>
            <a:endParaRPr lang="ru-RU" sz="2000" b="1" cap="all" dirty="0">
              <a:solidFill>
                <a:srgbClr val="666666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34290" indent="0" algn="ctr" fontAlgn="base">
              <a:buNone/>
            </a:pPr>
            <a:r>
              <a:rPr lang="ru-RU" sz="2000" b="1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Настольные игры уместны всегда и везде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Во время проведения совместного отдыха с семьей и друзьями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На детских вечеринках и праздниках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Во время путешествий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47238" y="1916832"/>
            <a:ext cx="3566160" cy="4023360"/>
          </a:xfrm>
        </p:spPr>
        <p:txBody>
          <a:bodyPr>
            <a:normAutofit fontScale="85000" lnSpcReduction="10000"/>
          </a:bodyPr>
          <a:lstStyle/>
          <a:p>
            <a:pPr marL="34290" indent="0" algn="ctr">
              <a:buNone/>
            </a:pPr>
            <a:r>
              <a:rPr lang="ru-RU" sz="2000" b="1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Настольные игры — это отличный повод отвлечься от гаджетов и телевизора.</a:t>
            </a:r>
          </a:p>
          <a:p>
            <a:r>
              <a:rPr lang="ru-RU" sz="2000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Ребенок учится через настольные игры: развивается логика, сообразительность, память.</a:t>
            </a:r>
          </a:p>
          <a:p>
            <a:r>
              <a:rPr lang="ru-RU" sz="2000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Иногда случаются поражения. Это Отличный повод понять свои чувства по этому поводу, научиться принимать различный исход игры.</a:t>
            </a:r>
          </a:p>
          <a:p>
            <a:r>
              <a:rPr lang="ru-RU" sz="2000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Игры помогают быстрее понять некоторые сложные процессы и приобрести новые знания. 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2" descr="Настольная игра Мемо Удивительные животные фотография 1">
            <a:extLst>
              <a:ext uri="{FF2B5EF4-FFF2-40B4-BE49-F238E27FC236}">
                <a16:creationId xmlns:a16="http://schemas.microsoft.com/office/drawing/2014/main" xmlns="" id="{81357553-D48E-439F-9652-120F431634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867" t="4641" r="4867" b="2725"/>
          <a:stretch/>
        </p:blipFill>
        <p:spPr bwMode="auto">
          <a:xfrm>
            <a:off x="7393869" y="5113684"/>
            <a:ext cx="976427" cy="934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Настольная игра Мемо «Удивительные животные», Нескучные игры">
            <a:extLst>
              <a:ext uri="{FF2B5EF4-FFF2-40B4-BE49-F238E27FC236}">
                <a16:creationId xmlns:a16="http://schemas.microsoft.com/office/drawing/2014/main" xmlns="" id="{861A32DF-E5B9-4D08-8561-8F6156D09F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8719" t="-34720" r="-10256"/>
          <a:stretch/>
        </p:blipFill>
        <p:spPr bwMode="auto">
          <a:xfrm>
            <a:off x="4340848" y="4638533"/>
            <a:ext cx="1908383" cy="1409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Настольная игра Руммикуб (Rummikub)">
            <a:extLst>
              <a:ext uri="{FF2B5EF4-FFF2-40B4-BE49-F238E27FC236}">
                <a16:creationId xmlns:a16="http://schemas.microsoft.com/office/drawing/2014/main" xmlns="" id="{CF6FE62C-94BF-4381-A4F8-BA640C1115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990" t="3566" r="6811" b="23200"/>
          <a:stretch/>
        </p:blipFill>
        <p:spPr bwMode="auto">
          <a:xfrm>
            <a:off x="1331640" y="4941168"/>
            <a:ext cx="2664296" cy="1356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2950" y="393361"/>
            <a:ext cx="7406640" cy="767759"/>
          </a:xfrm>
        </p:spPr>
        <p:txBody>
          <a:bodyPr/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Мои опыты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92806" y="1161120"/>
            <a:ext cx="3811850" cy="5220208"/>
          </a:xfrm>
        </p:spPr>
        <p:txBody>
          <a:bodyPr>
            <a:normAutofit fontScale="92500" lnSpcReduction="10000"/>
          </a:bodyPr>
          <a:lstStyle/>
          <a:p>
            <a:pPr marL="34290" indent="0" algn="ctr">
              <a:buNone/>
            </a:pPr>
            <a:r>
              <a:rPr lang="ru-RU" sz="1700" b="1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Как мы играем в "</a:t>
            </a:r>
            <a:r>
              <a:rPr lang="ru-RU" sz="1700" b="1" cap="all" dirty="0" err="1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Руммикуб</a:t>
            </a:r>
            <a:r>
              <a:rPr lang="ru-RU" sz="1700" b="1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" с семьей</a:t>
            </a:r>
          </a:p>
          <a:p>
            <a:pPr marL="34290" indent="0">
              <a:buNone/>
            </a:pPr>
            <a:r>
              <a:rPr lang="ru-RU" sz="1100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Основные правила игры в "</a:t>
            </a:r>
            <a:r>
              <a:rPr lang="ru-RU" sz="1100" cap="all" dirty="0" err="1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Руммикуб</a:t>
            </a:r>
            <a:r>
              <a:rPr lang="ru-RU" sz="1100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":</a:t>
            </a:r>
          </a:p>
          <a:p>
            <a:r>
              <a:rPr lang="ru-RU" sz="1100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В ряду должно быть не меньше трех фишек.</a:t>
            </a:r>
          </a:p>
          <a:p>
            <a:r>
              <a:rPr lang="ru-RU" sz="1100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Фишки можно класть одного цвета в арифметической последовательности.</a:t>
            </a:r>
          </a:p>
          <a:p>
            <a:r>
              <a:rPr lang="ru-RU" sz="1100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Фишки можно класть разного цвета с одним значением.</a:t>
            </a:r>
          </a:p>
          <a:p>
            <a:r>
              <a:rPr lang="ru-RU" sz="1100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Выигрывает тот, кто первый выложит все свои фишки на поле.</a:t>
            </a:r>
          </a:p>
          <a:p>
            <a:r>
              <a:rPr lang="ru-RU" sz="1100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Азарт появляется в середине игры, когда на поле уже выложено много цепочек, и можно резать, соединять, добавлять, уменьшать. </a:t>
            </a:r>
          </a:p>
          <a:p>
            <a:r>
              <a:rPr lang="ru-RU" sz="1100" cap="all" dirty="0" err="1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Руммикуб</a:t>
            </a:r>
            <a:r>
              <a:rPr lang="ru-RU" sz="1100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– это игра, которая заставляет думать и наперед рассчитывать свои действия. В ней необходимо действовать быстро и правильно.</a:t>
            </a:r>
          </a:p>
          <a:p>
            <a:endParaRPr lang="ru-RU" sz="1100" cap="all" dirty="0">
              <a:solidFill>
                <a:srgbClr val="666666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endParaRPr lang="ru-RU" sz="1500" b="1" cap="all" dirty="0">
              <a:solidFill>
                <a:srgbClr val="666666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endParaRPr lang="ru-RU" sz="1500" b="1" cap="all" dirty="0">
              <a:solidFill>
                <a:srgbClr val="666666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DD791AF4-4BDE-4BD4-B77A-976BC1B95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4770" y="1179113"/>
            <a:ext cx="3811850" cy="4023360"/>
          </a:xfrm>
        </p:spPr>
        <p:txBody>
          <a:bodyPr>
            <a:normAutofit fontScale="92500" lnSpcReduction="10000"/>
          </a:bodyPr>
          <a:lstStyle/>
          <a:p>
            <a:pPr marL="72000" lvl="8" indent="0" algn="ctr">
              <a:buNone/>
            </a:pPr>
            <a:r>
              <a:rPr lang="ru-RU" sz="1700" b="1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Как мы играем в «МЕМО»</a:t>
            </a:r>
          </a:p>
          <a:p>
            <a:pPr marL="34290" indent="0">
              <a:buNone/>
            </a:pPr>
            <a:r>
              <a:rPr lang="ru-RU" sz="1100" cap="all" dirty="0">
                <a:solidFill>
                  <a:srgbClr val="66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Основная цель игры в «МЕМО» -  </a:t>
            </a:r>
            <a:r>
              <a:rPr lang="ru-RU" sz="1100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Собрать как можно больше карточек и поразить всех своей феноменальной способностью запоминать.</a:t>
            </a:r>
          </a:p>
          <a:p>
            <a:r>
              <a:rPr lang="ru-RU" sz="1100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Игра рассчитана на 2-5 участников</a:t>
            </a:r>
            <a:r>
              <a:rPr lang="ru-RU" dirty="0"/>
              <a:t>.</a:t>
            </a:r>
          </a:p>
          <a:p>
            <a:r>
              <a:rPr lang="ru-RU" sz="1100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Игра проста, занимательна, уникальна. </a:t>
            </a:r>
          </a:p>
          <a:p>
            <a:r>
              <a:rPr lang="ru-RU" sz="1100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С помощью этой игры мы попадаем на экскурсию по самым красивым и значимым местам нашей страны, знакомимся с архитектурой разных городов, любуемся полотнами выдающихся художников, узнаем историю знаменитых людей и открываем чудеса природы и космоса, познаем окружающий мир.</a:t>
            </a:r>
          </a:p>
          <a:p>
            <a:r>
              <a:rPr lang="ru-RU" sz="1200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Игра в «МЕМО» помогает развивать : внимание, память, мышление, фантазию, воспитывает самостоятельность.</a:t>
            </a:r>
          </a:p>
          <a:p>
            <a:r>
              <a:rPr lang="ru-RU" sz="1200" cap="all" dirty="0">
                <a:solidFill>
                  <a:srgbClr val="6666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В ходе игры можно блеснуть эрудицией и поделиться с родителями, друзьями своими знаниями относительно того объекта, который изображен на его карточке. Такая самопрезентация учит уверенно держаться на публике, завоевать новых друзей и открыть в себе скрытые таланты.</a:t>
            </a:r>
          </a:p>
          <a:p>
            <a:endParaRPr lang="ru-RU" sz="1200" cap="all" dirty="0">
              <a:solidFill>
                <a:srgbClr val="666666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endParaRPr lang="ru-RU" sz="1200" cap="all" dirty="0">
              <a:solidFill>
                <a:srgbClr val="666666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endParaRPr lang="ru-RU" sz="1200" cap="all" dirty="0">
              <a:solidFill>
                <a:srgbClr val="666666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endParaRPr lang="ru-RU" sz="1200" cap="all" dirty="0">
              <a:solidFill>
                <a:srgbClr val="666666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72000" lvl="8" indent="0" algn="ctr">
              <a:buNone/>
            </a:pPr>
            <a:endParaRPr lang="ru-RU" sz="1700" b="1" cap="all" dirty="0">
              <a:solidFill>
                <a:srgbClr val="666666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72000" lvl="8" indent="0" algn="ctr">
              <a:buNone/>
            </a:pPr>
            <a:endParaRPr lang="ru-RU" sz="1700" b="1" cap="all" dirty="0">
              <a:solidFill>
                <a:srgbClr val="666666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pic>
        <p:nvPicPr>
          <p:cNvPr id="13" name="Picture 10" descr="Настольная игра Мемо «Весь мир», 50 карточек – 25 пар, Нескучные игры">
            <a:extLst>
              <a:ext uri="{FF2B5EF4-FFF2-40B4-BE49-F238E27FC236}">
                <a16:creationId xmlns:a16="http://schemas.microsoft.com/office/drawing/2014/main" xmlns="" id="{08EFD9A8-A5F8-4C6C-990E-77CE057377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152" t="18251" r="4643" b="15224"/>
          <a:stretch/>
        </p:blipFill>
        <p:spPr bwMode="auto">
          <a:xfrm>
            <a:off x="6249231" y="5179052"/>
            <a:ext cx="957656" cy="71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Мои выводы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ru-RU" cap="all" dirty="0">
                <a:solidFill>
                  <a:srgbClr val="66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настольные игры можно играть В любую погоду, с любым количеством игроков, в любое время года. </a:t>
            </a:r>
          </a:p>
          <a:p>
            <a:pPr algn="just" fontAlgn="base"/>
            <a:r>
              <a:rPr lang="ru-RU" cap="all" dirty="0">
                <a:solidFill>
                  <a:srgbClr val="66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играя в настольные игры, мы дети, становимся более сообразительными и внимательными. </a:t>
            </a:r>
          </a:p>
          <a:p>
            <a:pPr algn="just" fontAlgn="base"/>
            <a:r>
              <a:rPr lang="ru-RU" cap="all" dirty="0">
                <a:solidFill>
                  <a:srgbClr val="66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Играя в настольные игры, мы учимся взаимодействовать друг с другом, находить компромисс, достойно проигрывать - Эти качества очень важны во взрослой жизни.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Мне помогали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cap="all" dirty="0">
                <a:solidFill>
                  <a:srgbClr val="66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Мой учитель Гришакова Наталия Валериевна</a:t>
            </a:r>
          </a:p>
          <a:p>
            <a:r>
              <a:rPr lang="ru-RU" cap="all" dirty="0">
                <a:solidFill>
                  <a:srgbClr val="66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Моя мама </a:t>
            </a:r>
            <a:r>
              <a:rPr lang="ru-RU" cap="all" dirty="0" err="1">
                <a:solidFill>
                  <a:srgbClr val="66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Фишбах</a:t>
            </a:r>
            <a:r>
              <a:rPr lang="ru-RU" cap="all" dirty="0">
                <a:solidFill>
                  <a:srgbClr val="66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Наталья Владимировна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Мои новые проекты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" indent="0">
              <a:buNone/>
            </a:pPr>
            <a:r>
              <a:rPr lang="ru-RU" cap="all" dirty="0">
                <a:solidFill>
                  <a:srgbClr val="66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дальнейшем хотелось бы поработать над такими темами как:</a:t>
            </a:r>
          </a:p>
          <a:p>
            <a:r>
              <a:rPr lang="ru-RU" cap="all" dirty="0">
                <a:solidFill>
                  <a:srgbClr val="66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«Сложение и вычитание чисел от 1 до 1000”</a:t>
            </a:r>
          </a:p>
          <a:p>
            <a:r>
              <a:rPr lang="ru-RU" cap="all" dirty="0">
                <a:solidFill>
                  <a:srgbClr val="66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«Приёмы быстрого счёта»</a:t>
            </a:r>
          </a:p>
          <a:p>
            <a:r>
              <a:rPr lang="ru-RU" cap="all" dirty="0">
                <a:solidFill>
                  <a:srgbClr val="66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«Необычные факты обычных вещей»</a:t>
            </a:r>
          </a:p>
          <a:p>
            <a:pPr marL="3429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220</TotalTime>
  <Words>442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Базис</vt:lpstr>
      <vt:lpstr>Тема проекта</vt:lpstr>
      <vt:lpstr>узнать о пользе настольных игр для школьников   </vt:lpstr>
      <vt:lpstr>Мои наблюдения</vt:lpstr>
      <vt:lpstr>Мои предположения</vt:lpstr>
      <vt:lpstr>Мои опыты</vt:lpstr>
      <vt:lpstr>Мои выводы</vt:lpstr>
      <vt:lpstr>Мне помогали</vt:lpstr>
      <vt:lpstr>Мои новые проекты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проекта</dc:title>
  <dc:creator>eMachines</dc:creator>
  <cp:lastModifiedBy>eMachines</cp:lastModifiedBy>
  <cp:revision>19</cp:revision>
  <dcterms:created xsi:type="dcterms:W3CDTF">2022-04-19T06:33:52Z</dcterms:created>
  <dcterms:modified xsi:type="dcterms:W3CDTF">2022-06-14T13:54:37Z</dcterms:modified>
</cp:coreProperties>
</file>