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E5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6714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Мой первый проект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Кругом вода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err="1" smtClean="0">
                <a:solidFill>
                  <a:srgbClr val="FFFF00"/>
                </a:solidFill>
              </a:rPr>
              <a:t>Русакова</a:t>
            </a:r>
            <a:r>
              <a:rPr lang="ru-RU" u="sng" dirty="0" smtClean="0">
                <a:solidFill>
                  <a:srgbClr val="FFFF00"/>
                </a:solidFill>
              </a:rPr>
              <a:t> Вика, </a:t>
            </a:r>
            <a:r>
              <a:rPr lang="ru-RU" u="sng" smtClean="0">
                <a:solidFill>
                  <a:srgbClr val="FFFF00"/>
                </a:solidFill>
              </a:rPr>
              <a:t>2 </a:t>
            </a:r>
            <a:r>
              <a:rPr lang="ru-RU" u="sng" smtClean="0">
                <a:solidFill>
                  <a:srgbClr val="FFFF00"/>
                </a:solidFill>
              </a:rPr>
              <a:t>Б класс</a:t>
            </a:r>
            <a:r>
              <a:rPr lang="ru-RU" u="sng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u="sng" dirty="0" smtClean="0">
                <a:solidFill>
                  <a:srgbClr val="FFFF00"/>
                </a:solidFill>
              </a:rPr>
              <a:t> СОШ № 1, г. Саратов</a:t>
            </a:r>
          </a:p>
          <a:p>
            <a:r>
              <a:rPr lang="ru-RU" u="sng" dirty="0" smtClean="0">
                <a:solidFill>
                  <a:srgbClr val="FFFF00"/>
                </a:solidFill>
              </a:rPr>
              <a:t>Руководитель: Фомина И.Н.(бабушка)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6946031" cy="29523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Я хочу узнать свойства воды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Кому нужна вода</a:t>
            </a:r>
            <a:r>
              <a:rPr lang="en-US" sz="4000" dirty="0" smtClean="0">
                <a:solidFill>
                  <a:srgbClr val="7030A0"/>
                </a:solidFill>
              </a:rPr>
              <a:t>?</a:t>
            </a:r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3212976"/>
            <a:ext cx="7772400" cy="237626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dirty="0"/>
          </a:p>
        </p:txBody>
      </p:sp>
      <p:pic>
        <p:nvPicPr>
          <p:cNvPr id="5122" name="Picture 2" descr="C:\Users\eMachines\Desktop\52645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5141193" cy="342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Мои наблюдения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Вода прозрачная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Вода не пахнет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Вода без вкуса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Вода замерзает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eMachines\Desktop\фото\DSCF966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1876546"/>
            <a:ext cx="3560923" cy="450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087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Мои </a:t>
            </a:r>
            <a:r>
              <a:rPr lang="ru-RU" sz="4400" dirty="0" smtClean="0">
                <a:solidFill>
                  <a:srgbClr val="7030A0"/>
                </a:solidFill>
              </a:rPr>
              <a:t>исследования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Монета  тонет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Крышка не тонет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eMachines\Desktop\фото\DSCF966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4211960" cy="315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Мои опыты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eMachines\Desktop\фото\DSCF9634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6605533" cy="3096344"/>
          </a:xfrm>
          <a:prstGeom prst="rect">
            <a:avLst/>
          </a:prstGeom>
          <a:noFill/>
        </p:spPr>
      </p:pic>
      <p:pic>
        <p:nvPicPr>
          <p:cNvPr id="4099" name="Picture 3" descr="C:\Users\eMachines\Desktop\фото\DSCF9643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2704933" cy="3306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Мои выводы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45224"/>
            <a:ext cx="3520440" cy="8793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Сахар и соль растворились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733256"/>
            <a:ext cx="3705560" cy="59134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Мука и сода не растворились</a:t>
            </a:r>
          </a:p>
          <a:p>
            <a:endParaRPr lang="ru-RU" dirty="0"/>
          </a:p>
        </p:txBody>
      </p:sp>
      <p:pic>
        <p:nvPicPr>
          <p:cNvPr id="1026" name="Picture 2" descr="C:\Users\eMachines\Desktop\фото\DSCF9645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2314600" cy="1538683"/>
          </a:xfrm>
          <a:prstGeom prst="rect">
            <a:avLst/>
          </a:prstGeom>
          <a:noFill/>
        </p:spPr>
      </p:pic>
      <p:pic>
        <p:nvPicPr>
          <p:cNvPr id="1027" name="Picture 3" descr="C:\Users\eMachines\Desktop\фото\DSCF9648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800200" cy="1976103"/>
          </a:xfrm>
          <a:prstGeom prst="rect">
            <a:avLst/>
          </a:prstGeom>
          <a:noFill/>
        </p:spPr>
      </p:pic>
      <p:pic>
        <p:nvPicPr>
          <p:cNvPr id="1028" name="Picture 4" descr="C:\Users\eMachines\Desktop\фото\DSCF964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852936"/>
            <a:ext cx="2008893" cy="2039799"/>
          </a:xfrm>
          <a:prstGeom prst="rect">
            <a:avLst/>
          </a:prstGeom>
          <a:noFill/>
        </p:spPr>
      </p:pic>
      <p:pic>
        <p:nvPicPr>
          <p:cNvPr id="1029" name="Picture 5" descr="C:\Users\eMachines\Desktop\фото\DSCF964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2627784" cy="1730070"/>
          </a:xfrm>
          <a:prstGeom prst="rect">
            <a:avLst/>
          </a:prstGeom>
          <a:noFill/>
        </p:spPr>
      </p:pic>
      <p:pic>
        <p:nvPicPr>
          <p:cNvPr id="1030" name="Picture 6" descr="C:\Users\eMachines\Desktop\фото\DSCF9649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636912"/>
            <a:ext cx="1828530" cy="162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Мои выводы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вода нужна: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7299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Растениям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7299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Животным 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eMachines\Desktop\243503-sveti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3356992"/>
            <a:ext cx="2662665" cy="199940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1027" name="Picture 3" descr="C:\Users\eMachines\Desktop\Cats_Head_Snout_Drinking_water_550640_3840x2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3200355" cy="1800200"/>
          </a:xfrm>
          <a:prstGeom prst="rect">
            <a:avLst/>
          </a:prstGeom>
          <a:noFill/>
        </p:spPr>
      </p:pic>
      <p:pic>
        <p:nvPicPr>
          <p:cNvPr id="6147" name="Picture 3" descr="C:\Users\eMachines\Desktop\фото\DSCF965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988" y="1628800"/>
            <a:ext cx="2386613" cy="1944216"/>
          </a:xfrm>
          <a:prstGeom prst="rect">
            <a:avLst/>
          </a:prstGeom>
          <a:noFill/>
        </p:spPr>
      </p:pic>
      <p:pic>
        <p:nvPicPr>
          <p:cNvPr id="6148" name="Picture 4" descr="C:\Users\eMachines\Desktop\b2fdb3911e4484b80b53b665fa4714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645024"/>
            <a:ext cx="2674268" cy="200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Вода нужна человеку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Machines\Desktop\phpmMm50V_I-pro-vodu_html_80378e07c72126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408712" cy="480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Вода нужна всем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eMachines\Desktop\d40514f4-5436-5b43-80d9-f0789a2a8c3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</TotalTime>
  <Words>71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Мой первый проект Кругом вода</vt:lpstr>
      <vt:lpstr>Я хочу узнать свойства воды Кому нужна вода? </vt:lpstr>
      <vt:lpstr>Мои наблюдения</vt:lpstr>
      <vt:lpstr>Мои исследования</vt:lpstr>
      <vt:lpstr>Мои опыты</vt:lpstr>
      <vt:lpstr>Мои выводы</vt:lpstr>
      <vt:lpstr>Мои выводы вода нужна: </vt:lpstr>
      <vt:lpstr>Вода нужна человеку</vt:lpstr>
      <vt:lpstr>Вода нужна всем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</dc:title>
  <dc:creator>eMachines</dc:creator>
  <cp:lastModifiedBy>eMachines</cp:lastModifiedBy>
  <cp:revision>28</cp:revision>
  <dcterms:created xsi:type="dcterms:W3CDTF">2022-04-19T06:33:52Z</dcterms:created>
  <dcterms:modified xsi:type="dcterms:W3CDTF">2022-06-16T13:25:48Z</dcterms:modified>
</cp:coreProperties>
</file>