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1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4AAF-7DE8-426D-B9D0-6EF096E075C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EF1C3-0D7C-4C0E-9481-4C66647719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77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DE7ABD6-2195-4892-9E58-DADCF90A4BA6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CE732EA-33CA-4C90-98E3-E45FE39A4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29850" cy="68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5301209"/>
            <a:ext cx="8342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 ученик 3 класса </a:t>
            </a: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с.Альшанка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Екатериновского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Саратовской области </a:t>
            </a: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Брагин Александр 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Денисович</a:t>
            </a: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Демидова Галина Александровна, </a:t>
            </a:r>
            <a:r>
              <a:rPr lang="ru-RU" sz="2000" b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</a:t>
            </a:r>
            <a:r>
              <a:rPr lang="ru-RU" sz="2000" smtClean="0"/>
              <a:t>.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7404" y="2172977"/>
            <a:ext cx="10401568" cy="31134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«Домашний питомец –</a:t>
            </a:r>
          </a:p>
          <a:p>
            <a:pPr algn="ctr"/>
            <a:r>
              <a:rPr lang="ru-RU" sz="66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кот </a:t>
            </a:r>
            <a:r>
              <a:rPr lang="ru-RU" sz="6600" b="1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Мурзик</a:t>
            </a:r>
            <a:r>
              <a:rPr lang="ru-RU" sz="66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 </a:t>
            </a:r>
            <a:endParaRPr lang="ru-RU" sz="66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9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615"/>
            <a:ext cx="4590510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836712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назад в нашей семье появился домашний питомец.  Мы назвали его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Мурзик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4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482498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83671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Мурзик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очень любит играть – ловить фантик, привязанный к нитке.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0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75" b="20144"/>
          <a:stretch/>
        </p:blipFill>
        <p:spPr bwMode="auto">
          <a:xfrm>
            <a:off x="700690" y="260648"/>
            <a:ext cx="8078835" cy="348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61048"/>
            <a:ext cx="8779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Моему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Мурзику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нравится, когда его гладят и чешут за ушком.  Он прикрывает глаза и мурлычет.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2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133"/>
          <a:stretch/>
        </p:blipFill>
        <p:spPr bwMode="auto">
          <a:xfrm>
            <a:off x="827584" y="332655"/>
            <a:ext cx="6912768" cy="4037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65313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Мурзик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очень любит озоровать.  Однажды влез своими лапками в клей. Отмывали мы его всей  семьей!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1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51413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очень любим своего домашнего питомца </a:t>
            </a:r>
            <a:r>
              <a:rPr lang="ru-RU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Мурзика</a:t>
            </a: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7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41</TotalTime>
  <Words>102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Soho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eMachines</cp:lastModifiedBy>
  <cp:revision>6</cp:revision>
  <dcterms:created xsi:type="dcterms:W3CDTF">2019-05-16T17:35:10Z</dcterms:created>
  <dcterms:modified xsi:type="dcterms:W3CDTF">2022-05-23T05:24:48Z</dcterms:modified>
</cp:coreProperties>
</file>